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5"/>
  </p:notesMasterIdLst>
  <p:sldIdLst>
    <p:sldId id="316" r:id="rId2"/>
    <p:sldId id="365" r:id="rId3"/>
    <p:sldId id="357" r:id="rId4"/>
    <p:sldId id="358" r:id="rId5"/>
    <p:sldId id="326" r:id="rId6"/>
    <p:sldId id="359" r:id="rId7"/>
    <p:sldId id="315" r:id="rId8"/>
    <p:sldId id="331" r:id="rId9"/>
    <p:sldId id="360" r:id="rId10"/>
    <p:sldId id="361" r:id="rId11"/>
    <p:sldId id="362" r:id="rId12"/>
    <p:sldId id="363" r:id="rId13"/>
    <p:sldId id="36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800"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800"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800"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800"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800"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0C04"/>
    <a:srgbClr val="000000"/>
    <a:srgbClr val="0000FF"/>
    <a:srgbClr val="FFFF00"/>
    <a:srgbClr val="CC0099"/>
    <a:srgbClr val="FF0000"/>
    <a:srgbClr val="FF00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3740" autoAdjust="0"/>
  </p:normalViewPr>
  <p:slideViewPr>
    <p:cSldViewPr>
      <p:cViewPr varScale="1">
        <p:scale>
          <a:sx n="64" d="100"/>
          <a:sy n="64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8100A52-F640-4D6E-9C17-C51BBD757D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5017DA5-8E98-4448-82F9-8C1D8F8690F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718B5377-6E57-4D92-AE3F-DD942BECACE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05957C21-84AA-4B36-9774-E73B5DFB9E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FC8305C1-340A-4C76-A8BE-AC42156E80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527207DD-F266-4247-889D-C19C5F853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776A41CE-5B93-45DE-96F7-D24B359C9C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78CC545-BEF2-43AD-A300-33E529C7DA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fld id="{BA9FC22D-204F-4D30-B12D-5EC158854E4D}" type="slidenum">
              <a:rPr lang="en-US" altLang="en-US" sz="1200">
                <a:solidFill>
                  <a:schemeClr val="tx1"/>
                </a:solidFill>
              </a:rPr>
              <a:pPr/>
              <a:t>1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ACD1DF9-5DD7-450E-B1B9-7F22FA917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B5BD3CB-F627-41B1-B722-14B12793221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vi-V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DD1F4-0BD0-4CE8-A282-A2A0B646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5D1AB-2FEE-4D1C-88C4-4B56E9DD5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C3D92-604E-498C-9292-16B5015D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28477-7A7A-4B95-A173-8FD5EDC2DA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32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3F3EA-77BA-4D3E-B676-13A07AF8D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B4980-FC60-485C-B1AA-2DF79CDE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770BE-51BA-41F6-9298-AA939AF1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67D7F-9FA0-46CC-AA3D-5FCC41CCD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8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9CFB-EE61-4B25-BE6B-56098F59E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1AB22-0590-4DC2-B040-1AE43B2B6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0DB80-6B4D-42B7-B65C-36B3A6DB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0D50-AC74-4F19-9E87-FEF7C49D9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25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0AF34-A9BB-4CE5-B1EF-3F224F55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CEF73-2E3D-4033-87DE-26075EC89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D250B-86A4-4585-AA0E-352CBE0C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50850-2C05-44BB-8C27-5E2499EBB7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68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662CB-5A18-4C00-AA4F-485107AC4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FF066-79B5-4954-8CAB-D27B3F962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07BDB-C39A-45D1-BF51-6CFA9E73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51E17-AA5C-4DB3-ABD4-82FE8D5EFB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01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CB24A6-134A-4AC5-8CE9-D093F7356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7CC72A-6FBA-476D-AE1A-E3A6CE13B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332B0B-9669-4989-8401-0BDA78E7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77F92-47BF-44B7-9BB9-56DFD6BEC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98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145E86C-8735-49F4-8D18-53D4B65CC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EE0C28F-45DB-4D3B-B0AA-BFA073A2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290FFE-6DA7-4E6F-B26C-955F8B4D5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3371E-3188-4112-B4AB-EC2F5EBFD0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28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6AA4507-B4D8-44A8-94AC-E4F51FA7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09709D-377E-43FA-93C9-38DB75844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FC4FB90-5D3F-407F-B744-0F0A44BBC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70520-9735-4CCB-B43A-C0AA47186C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13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EEB0423-1514-4C4C-B265-B60CAAA3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3C807F8-3BEC-4C9B-9791-138B5CB7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15FEADB-085E-4EBD-939E-982DC0DB9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B16CC-1FDF-4477-BB15-2C59C44F02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4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38F488-A986-4712-B4F9-3A017AE7A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CBA4D8-7EB3-4959-9889-C7958F494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9657D0-B149-4F45-B571-F9AAFA9EC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FA02B-6AFF-4FE6-8380-2F40BCB81B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91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88D9A4-5EAA-4890-9C76-D0D5571A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9C0A38-714D-4E0C-B315-0F0AF7858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DABBF7-7A07-4AF3-B5E7-B422E03E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E2825-5C29-4969-B645-95AAF6E75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16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482A74E-FDF2-478A-ABCD-076F454C25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92E0BD71-5D74-4B79-943B-AB2B7F1C77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E845D-D57A-4F38-8E57-D1A2689D4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C5D4B-53C2-404C-A8B7-29298AD80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D4DB8-E046-4DBD-A8E0-CEF42DE64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A5867CB-CB49-4AB1-BD97-E39CC1493A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w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VY%20VEO\DAY%20HOC\LOP%204\lop%204%20diep\Giao%20an%20chuyen%20de%20lop%204\Khoa%20hoc%204%20-%20Tuan%2021%20-%20Am%20thanh\tieng%20de%20keu.mp3" TargetMode="External"/><Relationship Id="rId1" Type="http://schemas.microsoft.com/office/2007/relationships/media" Target="file:///E:\VY%20VEO\DAY%20HOC\LOP%204\lop%204%20diep\Giao%20an%20chuyen%20de%20lop%204\Khoa%20hoc%204%20-%20Tuan%2021%20-%20Am%20thanh\tieng%20de%20keu.mp3" TargetMode="External"/><Relationship Id="rId5" Type="http://schemas.openxmlformats.org/officeDocument/2006/relationships/image" Target="../media/image14.png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VY%20VEO\DAY%20HOC\LOP%204\lop%204%20diep\Giao%20an%20chuyen%20de%20lop%204\Khoa%20hoc%204%20-%20Tuan%2021%20-%20Am%20thanh\tieng%20xe%20chay.mp3" TargetMode="External"/><Relationship Id="rId1" Type="http://schemas.microsoft.com/office/2007/relationships/media" Target="file:///E:\VY%20VEO\DAY%20HOC\LOP%204\lop%204%20diep\Giao%20an%20chuyen%20de%20lop%204\Khoa%20hoc%204%20-%20Tuan%2021%20-%20Am%20thanh\tieng%20xe%20chay.mp3" TargetMode="External"/><Relationship Id="rId5" Type="http://schemas.openxmlformats.org/officeDocument/2006/relationships/image" Target="../media/image14.png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VY%20VEO\DAY%20HOC\LOP%204\lop%204%20diep\Giao%20an%20chuyen%20de%20lop%204\Khoa%20hoc%204%20-%20Tuan%2021%20-%20Am%20thanh\tieng%20cho%20con.mp3" TargetMode="External"/><Relationship Id="rId1" Type="http://schemas.microsoft.com/office/2007/relationships/media" Target="file:///E:\VY%20VEO\DAY%20HOC\LOP%204\lop%204%20diep\Giao%20an%20chuyen%20de%20lop%204\Khoa%20hoc%204%20-%20Tuan%2021%20-%20Am%20thanh\tieng%20cho%20con.mp3" TargetMode="External"/><Relationship Id="rId5" Type="http://schemas.openxmlformats.org/officeDocument/2006/relationships/image" Target="../media/image13.png"/><Relationship Id="rId4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VY%20VEO\DAY%20HOC\LOP%204\lop%204%20diep\Giao%20an%20chuyen%20de%20lop%204\Khoa%20hoc%204%20-%20Tuan%2021%20-%20Am%20thanh\tieng%20chim%20hot.mp3" TargetMode="External"/><Relationship Id="rId1" Type="http://schemas.microsoft.com/office/2007/relationships/media" Target="file:///E:\VY%20VEO\DAY%20HOC\LOP%204\lop%204%20diep\Giao%20an%20chuyen%20de%20lop%204\Khoa%20hoc%204%20-%20Tuan%2021%20-%20Am%20thanh\tieng%20chim%20hot.mp3" TargetMode="External"/><Relationship Id="rId5" Type="http://schemas.openxmlformats.org/officeDocument/2006/relationships/image" Target="../media/image14.png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9.xml"/><Relationship Id="rId7" Type="http://schemas.openxmlformats.org/officeDocument/2006/relationships/slide" Target="slide10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E:\VY%20VEO\DAY%20HOC\LOP%204\lop%204%20diep\Giao%20an%20chuyen%20de%20lop%204\Khoa%20hoc%204%20-%20Tuan%2021%20-%20Am%20thanh\tieng%20ga%20trong%20gay.mp3" TargetMode="External"/><Relationship Id="rId1" Type="http://schemas.microsoft.com/office/2007/relationships/media" Target="file:///E:\VY%20VEO\DAY%20HOC\LOP%204\lop%204%20diep\Giao%20an%20chuyen%20de%20lop%204\Khoa%20hoc%204%20-%20Tuan%2021%20-%20Am%20thanh\tieng%20ga%20trong%20gay.mp3" TargetMode="External"/><Relationship Id="rId5" Type="http://schemas.openxmlformats.org/officeDocument/2006/relationships/image" Target="../media/image13.png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VY%20VEO\DAY%20HOC\LOP%204\lop%204%20diep\Giao%20an%20chuyen%20de%20lop%204\Khoa%20hoc%204%20-%20Tuan%2021%20-%20Am%20thanh\em%20be%20khoc.mp3" TargetMode="External"/><Relationship Id="rId1" Type="http://schemas.microsoft.com/office/2007/relationships/media" Target="file:///E:\VY%20VEO\DAY%20HOC\LOP%204\lop%204%20diep\Giao%20an%20chuyen%20de%20lop%204\Khoa%20hoc%204%20-%20Tuan%2021%20-%20Am%20thanh\em%20be%20khoc.mp3" TargetMode="External"/><Relationship Id="rId5" Type="http://schemas.openxmlformats.org/officeDocument/2006/relationships/image" Target="../media/image14.png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>
            <a:extLst>
              <a:ext uri="{FF2B5EF4-FFF2-40B4-BE49-F238E27FC236}">
                <a16:creationId xmlns:a16="http://schemas.microsoft.com/office/drawing/2014/main" id="{B8F1BC7A-A43B-4524-AECD-06E99F257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1447800"/>
            <a:ext cx="18288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WordArt 4">
            <a:extLst>
              <a:ext uri="{FF2B5EF4-FFF2-40B4-BE49-F238E27FC236}">
                <a16:creationId xmlns:a16="http://schemas.microsoft.com/office/drawing/2014/main" id="{4E7D0AB0-677E-41D3-9EAC-71C854FFAB3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144963"/>
            <a:ext cx="7696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573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cs typeface="Arial" panose="020B0604020202020204" pitchFamily="34" charset="0"/>
              </a:rPr>
              <a:t>Môn Khoa học </a:t>
            </a:r>
          </a:p>
        </p:txBody>
      </p:sp>
      <p:pic>
        <p:nvPicPr>
          <p:cNvPr id="3076" name="Picture 5">
            <a:extLst>
              <a:ext uri="{FF2B5EF4-FFF2-40B4-BE49-F238E27FC236}">
                <a16:creationId xmlns:a16="http://schemas.microsoft.com/office/drawing/2014/main" id="{0B3EA029-8BCB-4B79-AC01-E226CD8CD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038"/>
            <a:ext cx="228600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6">
            <a:extLst>
              <a:ext uri="{FF2B5EF4-FFF2-40B4-BE49-F238E27FC236}">
                <a16:creationId xmlns:a16="http://schemas.microsoft.com/office/drawing/2014/main" id="{EEF7755E-64B4-4AF9-B3EF-872CDD65D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7">
            <a:extLst>
              <a:ext uri="{FF2B5EF4-FFF2-40B4-BE49-F238E27FC236}">
                <a16:creationId xmlns:a16="http://schemas.microsoft.com/office/drawing/2014/main" id="{3750FFEA-43DE-4B30-99E5-408DBC903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5337175"/>
            <a:ext cx="2062162" cy="151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8">
            <a:extLst>
              <a:ext uri="{FF2B5EF4-FFF2-40B4-BE49-F238E27FC236}">
                <a16:creationId xmlns:a16="http://schemas.microsoft.com/office/drawing/2014/main" id="{52981DAC-2EB4-493C-8CF3-846770611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5410200"/>
            <a:ext cx="2514601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Picture 9">
            <a:extLst>
              <a:ext uri="{FF2B5EF4-FFF2-40B4-BE49-F238E27FC236}">
                <a16:creationId xmlns:a16="http://schemas.microsoft.com/office/drawing/2014/main" id="{33AE744C-FBDC-4ADE-8726-ABE2095ED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73300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Picture 10">
            <a:extLst>
              <a:ext uri="{FF2B5EF4-FFF2-40B4-BE49-F238E27FC236}">
                <a16:creationId xmlns:a16="http://schemas.microsoft.com/office/drawing/2014/main" id="{35F9066F-A417-40E5-BF37-D3730ED8D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71800"/>
            <a:ext cx="10842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11">
            <a:extLst>
              <a:ext uri="{FF2B5EF4-FFF2-40B4-BE49-F238E27FC236}">
                <a16:creationId xmlns:a16="http://schemas.microsoft.com/office/drawing/2014/main" id="{0D3D27B5-E77D-4ACD-A65C-E3F18D7F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22336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3" name="WordArt 14">
            <a:extLst>
              <a:ext uri="{FF2B5EF4-FFF2-40B4-BE49-F238E27FC236}">
                <a16:creationId xmlns:a16="http://schemas.microsoft.com/office/drawing/2014/main" id="{3147DCFF-D181-40FD-9F42-E6655A87197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876300"/>
            <a:ext cx="7848600" cy="59801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33325"/>
              </a:avLst>
            </a:prstTxWarp>
          </a:bodyPr>
          <a:lstStyle/>
          <a:p>
            <a:pPr algn="ctr"/>
            <a:r>
              <a:rPr lang="en-US" sz="3600" kern="10">
                <a:ln w="12573">
                  <a:solidFill>
                    <a:schemeClr val="tx1"/>
                  </a:solidFill>
                  <a:miter lim="800000"/>
                  <a:headEnd/>
                  <a:tailEnd/>
                </a:ln>
                <a:solidFill>
                  <a:schemeClr val="tx1"/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cs typeface="Arial" panose="020B0604020202020204" pitchFamily="34" charset="0"/>
              </a:rPr>
              <a:t>Chào mừng quý thầy cô đến dự giờ lớp 4a4 </a:t>
            </a:r>
          </a:p>
        </p:txBody>
      </p:sp>
      <p:sp>
        <p:nvSpPr>
          <p:cNvPr id="3084" name="TextBox 1">
            <a:extLst>
              <a:ext uri="{FF2B5EF4-FFF2-40B4-BE49-F238E27FC236}">
                <a16:creationId xmlns:a16="http://schemas.microsoft.com/office/drawing/2014/main" id="{59079983-75C5-482B-A520-CD7564C7A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5573713"/>
            <a:ext cx="5353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dirty="0"/>
              <a:t>Giáo viên: </a:t>
            </a:r>
            <a:r>
              <a:rPr lang="en-US" altLang="en-US" dirty="0" err="1"/>
              <a:t>Trần</a:t>
            </a:r>
            <a:r>
              <a:rPr lang="en-US" altLang="en-US" dirty="0"/>
              <a:t> </a:t>
            </a:r>
            <a:r>
              <a:rPr lang="en-US" altLang="en-US" dirty="0" err="1"/>
              <a:t>Thị</a:t>
            </a:r>
            <a:r>
              <a:rPr lang="en-US" altLang="en-US" dirty="0"/>
              <a:t> </a:t>
            </a:r>
            <a:r>
              <a:rPr lang="en-US" altLang="en-US" dirty="0" err="1"/>
              <a:t>Bích</a:t>
            </a:r>
            <a:r>
              <a:rPr lang="en-US" altLang="en-US" dirty="0"/>
              <a:t> </a:t>
            </a:r>
            <a:r>
              <a:rPr lang="en-US" altLang="en-US" dirty="0" err="1"/>
              <a:t>Diệp</a:t>
            </a:r>
            <a:endParaRPr lang="vi-VN" altLang="en-US" dirty="0"/>
          </a:p>
        </p:txBody>
      </p:sp>
    </p:spTree>
  </p:cSld>
  <p:clrMapOvr>
    <a:masterClrMapping/>
  </p:clrMapOvr>
  <p:transition>
    <p:spli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5">
            <a:extLst>
              <a:ext uri="{FF2B5EF4-FFF2-40B4-BE49-F238E27FC236}">
                <a16:creationId xmlns:a16="http://schemas.microsoft.com/office/drawing/2014/main" id="{8D886106-47BA-494C-9E20-75E76DDF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352800"/>
            <a:ext cx="3886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>
                <a:solidFill>
                  <a:srgbClr val="FF0000"/>
                </a:solidFill>
              </a:rPr>
              <a:t>Tiếng dế kêu</a:t>
            </a:r>
          </a:p>
        </p:txBody>
      </p:sp>
      <p:sp>
        <p:nvSpPr>
          <p:cNvPr id="11267" name="Text Box 36">
            <a:extLst>
              <a:ext uri="{FF2B5EF4-FFF2-40B4-BE49-F238E27FC236}">
                <a16:creationId xmlns:a16="http://schemas.microsoft.com/office/drawing/2014/main" id="{B9B54A5C-8872-494E-952B-33EF76692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438400"/>
            <a:ext cx="4419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>
                <a:solidFill>
                  <a:schemeClr val="tx1"/>
                </a:solidFill>
              </a:rPr>
              <a:t>Tiếng gì đây? </a:t>
            </a:r>
          </a:p>
        </p:txBody>
      </p:sp>
      <p:sp>
        <p:nvSpPr>
          <p:cNvPr id="7" name="Action Button: Hom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D98F9C9-9975-4C39-AC2D-960C91184DF3}"/>
              </a:ext>
            </a:extLst>
          </p:cNvPr>
          <p:cNvSpPr/>
          <p:nvPr/>
        </p:nvSpPr>
        <p:spPr>
          <a:xfrm>
            <a:off x="8534400" y="62484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pic>
        <p:nvPicPr>
          <p:cNvPr id="2" name="tieng de keu.mp3">
            <a:hlinkClick r:id="" action="ppaction://media"/>
            <a:extLst>
              <a:ext uri="{FF2B5EF4-FFF2-40B4-BE49-F238E27FC236}">
                <a16:creationId xmlns:a16="http://schemas.microsoft.com/office/drawing/2014/main" id="{39267C7E-6B65-4D2D-8557-D1C50599047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6019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09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7">
            <a:extLst>
              <a:ext uri="{FF2B5EF4-FFF2-40B4-BE49-F238E27FC236}">
                <a16:creationId xmlns:a16="http://schemas.microsoft.com/office/drawing/2014/main" id="{816EBD61-1FCE-4E60-8B0C-F43A443F7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0" y="3330575"/>
            <a:ext cx="3776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>
                <a:solidFill>
                  <a:srgbClr val="FF0000"/>
                </a:solidFill>
              </a:rPr>
              <a:t>Tiếng xe chạy</a:t>
            </a:r>
          </a:p>
        </p:txBody>
      </p:sp>
      <p:sp>
        <p:nvSpPr>
          <p:cNvPr id="12291" name="Text Box 38">
            <a:extLst>
              <a:ext uri="{FF2B5EF4-FFF2-40B4-BE49-F238E27FC236}">
                <a16:creationId xmlns:a16="http://schemas.microsoft.com/office/drawing/2014/main" id="{3E56030C-279C-434E-9C3A-E393B4946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800" y="2200275"/>
            <a:ext cx="4267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>
                <a:solidFill>
                  <a:schemeClr val="tx1"/>
                </a:solidFill>
              </a:rPr>
              <a:t>Tiếng gì đây? </a:t>
            </a:r>
          </a:p>
        </p:txBody>
      </p:sp>
      <p:sp>
        <p:nvSpPr>
          <p:cNvPr id="7" name="Action Button: Hom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8470BC56-D1E6-4380-9A35-87B6796F3E54}"/>
              </a:ext>
            </a:extLst>
          </p:cNvPr>
          <p:cNvSpPr/>
          <p:nvPr/>
        </p:nvSpPr>
        <p:spPr>
          <a:xfrm>
            <a:off x="8534400" y="62484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pic>
        <p:nvPicPr>
          <p:cNvPr id="2" name="tieng xe chay.mp3">
            <a:hlinkClick r:id="" action="ppaction://media"/>
            <a:extLst>
              <a:ext uri="{FF2B5EF4-FFF2-40B4-BE49-F238E27FC236}">
                <a16:creationId xmlns:a16="http://schemas.microsoft.com/office/drawing/2014/main" id="{09D234A0-0C9E-4242-AD13-C513A1C2CEF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2408238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75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>
            <a:extLst>
              <a:ext uri="{FF2B5EF4-FFF2-40B4-BE49-F238E27FC236}">
                <a16:creationId xmlns:a16="http://schemas.microsoft.com/office/drawing/2014/main" id="{0688239F-976E-43D9-BB38-AA7B905E8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124200"/>
            <a:ext cx="3505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>
                <a:solidFill>
                  <a:srgbClr val="FF0000"/>
                </a:solidFill>
              </a:rPr>
              <a:t>Tiếng chó con</a:t>
            </a:r>
          </a:p>
        </p:txBody>
      </p:sp>
      <p:sp>
        <p:nvSpPr>
          <p:cNvPr id="13315" name="Text Box 33">
            <a:extLst>
              <a:ext uri="{FF2B5EF4-FFF2-40B4-BE49-F238E27FC236}">
                <a16:creationId xmlns:a16="http://schemas.microsoft.com/office/drawing/2014/main" id="{1995C815-F289-45D0-83F8-8AF7368A8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905000"/>
            <a:ext cx="4267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>
                <a:solidFill>
                  <a:schemeClr val="tx1"/>
                </a:solidFill>
              </a:rPr>
              <a:t>Tiếng gì đây? </a:t>
            </a:r>
          </a:p>
        </p:txBody>
      </p:sp>
      <p:sp>
        <p:nvSpPr>
          <p:cNvPr id="7" name="Action Button: Hom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0C4AC1CA-CE6F-49C0-BF57-C0EF627629E6}"/>
              </a:ext>
            </a:extLst>
          </p:cNvPr>
          <p:cNvSpPr/>
          <p:nvPr/>
        </p:nvSpPr>
        <p:spPr>
          <a:xfrm>
            <a:off x="8534400" y="62484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pic>
        <p:nvPicPr>
          <p:cNvPr id="2" name="tieng cho con.mp3">
            <a:hlinkClick r:id="" action="ppaction://media"/>
            <a:extLst>
              <a:ext uri="{FF2B5EF4-FFF2-40B4-BE49-F238E27FC236}">
                <a16:creationId xmlns:a16="http://schemas.microsoft.com/office/drawing/2014/main" id="{56F788DD-0AB1-463B-99AF-03E3144C08E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20304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>
            <a:extLst>
              <a:ext uri="{FF2B5EF4-FFF2-40B4-BE49-F238E27FC236}">
                <a16:creationId xmlns:a16="http://schemas.microsoft.com/office/drawing/2014/main" id="{27C3501A-333B-4BFF-854F-5FBB58AD0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81400"/>
            <a:ext cx="4114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>
                <a:solidFill>
                  <a:srgbClr val="FF0000"/>
                </a:solidFill>
              </a:rPr>
              <a:t>Tiếng chim hót</a:t>
            </a:r>
          </a:p>
        </p:txBody>
      </p:sp>
      <p:sp>
        <p:nvSpPr>
          <p:cNvPr id="14339" name="Text Box 21">
            <a:extLst>
              <a:ext uri="{FF2B5EF4-FFF2-40B4-BE49-F238E27FC236}">
                <a16:creationId xmlns:a16="http://schemas.microsoft.com/office/drawing/2014/main" id="{6CF2DED1-A97A-49A7-9E06-0CD4549E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300288"/>
            <a:ext cx="3886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>
                <a:solidFill>
                  <a:schemeClr val="tx1"/>
                </a:solidFill>
              </a:rPr>
              <a:t>Tiếng gì đây? </a:t>
            </a:r>
          </a:p>
        </p:txBody>
      </p:sp>
      <p:sp>
        <p:nvSpPr>
          <p:cNvPr id="7" name="Action Button: Hom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9E3EB7A-AF61-4EA8-83A9-19E98A6F413C}"/>
              </a:ext>
            </a:extLst>
          </p:cNvPr>
          <p:cNvSpPr/>
          <p:nvPr/>
        </p:nvSpPr>
        <p:spPr>
          <a:xfrm>
            <a:off x="8534400" y="62484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pic>
        <p:nvPicPr>
          <p:cNvPr id="2" name="tieng chim hot.mp3">
            <a:hlinkClick r:id="" action="ppaction://media"/>
            <a:extLst>
              <a:ext uri="{FF2B5EF4-FFF2-40B4-BE49-F238E27FC236}">
                <a16:creationId xmlns:a16="http://schemas.microsoft.com/office/drawing/2014/main" id="{BE6560E0-D76F-4C4A-9193-5F933814BD0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892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04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3330-66D4-40D0-95E4-0105A1B94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A7E91-3EC0-4959-8986-02C4070B1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402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>
            <a:extLst>
              <a:ext uri="{FF2B5EF4-FFF2-40B4-BE49-F238E27FC236}">
                <a16:creationId xmlns:a16="http://schemas.microsoft.com/office/drawing/2014/main" id="{E3E4A393-8BBA-45EE-9B55-2EFB8D0DC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8077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Thí nghiệm 1: </a:t>
            </a:r>
          </a:p>
          <a:p>
            <a:pPr>
              <a:spcBef>
                <a:spcPct val="0"/>
              </a:spcBef>
            </a:pPr>
            <a:r>
              <a:rPr lang="en-US" altLang="en-US" sz="3200"/>
              <a:t>Với một cái trống, một cái dùi và ít hạt gạo rắc trên mặt trống, em thấy gì khi:</a:t>
            </a:r>
            <a:endParaRPr lang="vi-VN" altLang="en-US" sz="3200"/>
          </a:p>
          <a:p>
            <a:pPr>
              <a:spcBef>
                <a:spcPct val="0"/>
              </a:spcBef>
            </a:pPr>
            <a:r>
              <a:rPr lang="en-US" altLang="en-US" sz="3200"/>
              <a:t>- Gõ trống:</a:t>
            </a:r>
            <a:endParaRPr lang="vi-VN" altLang="en-US" sz="3200"/>
          </a:p>
          <a:p>
            <a:pPr>
              <a:spcBef>
                <a:spcPct val="0"/>
              </a:spcBef>
            </a:pPr>
            <a:r>
              <a:rPr lang="en-US" altLang="en-US" sz="3200"/>
              <a:t>- Gõ mạnh hơn:</a:t>
            </a:r>
            <a:endParaRPr lang="vi-VN" altLang="en-US" sz="3200"/>
          </a:p>
          <a:p>
            <a:pPr>
              <a:spcBef>
                <a:spcPct val="0"/>
              </a:spcBef>
            </a:pPr>
            <a:r>
              <a:rPr lang="en-US" altLang="en-US" sz="3200"/>
              <a:t>- Đặt tay lên mặt trống khi gõ:</a:t>
            </a:r>
            <a:endParaRPr lang="vi-VN" altLang="en-US" sz="3200"/>
          </a:p>
          <a:p>
            <a:pPr>
              <a:spcBef>
                <a:spcPct val="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Thí nghiệm 2:</a:t>
            </a:r>
          </a:p>
          <a:p>
            <a:pPr>
              <a:spcBef>
                <a:spcPct val="0"/>
              </a:spcBef>
            </a:pPr>
            <a:r>
              <a:rPr lang="en-US" altLang="en-US" sz="3200"/>
              <a:t>Để tay vào cổ, Khi nói tay bạn có cảm giác gì?</a:t>
            </a:r>
            <a:endParaRPr lang="en-US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8EF393-3BE9-491B-A59C-67286595F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596900"/>
            <a:ext cx="89027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* Thí nghiệm 1:</a:t>
            </a:r>
            <a:r>
              <a:rPr lang="en-US" altLang="en-US"/>
              <a:t> Với một cái trống, một cái dùi và ít hạt gạo rắc trên mặt trống, em thấy gì khi:</a:t>
            </a:r>
            <a:endParaRPr lang="vi-VN" altLang="en-US"/>
          </a:p>
          <a:p>
            <a:r>
              <a:rPr lang="en-US" altLang="en-US"/>
              <a:t>- Gõ trống: Mặt trống rung, các hạt gạo nảy lên rơi xuống, tạo âm thanh.</a:t>
            </a:r>
            <a:endParaRPr lang="vi-VN" altLang="en-US"/>
          </a:p>
          <a:p>
            <a:r>
              <a:rPr lang="en-US" altLang="en-US"/>
              <a:t>- Gõ mạnh hơn:  Mặt trống rung mạnh hơn, Các hạt gạo nảy lên cao hơn, âm thanh to hơn.</a:t>
            </a:r>
            <a:endParaRPr lang="vi-VN" altLang="en-US"/>
          </a:p>
          <a:p>
            <a:r>
              <a:rPr lang="en-US" altLang="en-US"/>
              <a:t>- Đặt tay lên mặt trống khi mặt trống đang rung: Mặt trống không rung và trống không kêu nữa.</a:t>
            </a:r>
            <a:endParaRPr lang="vi-VN" altLang="en-US"/>
          </a:p>
          <a:p>
            <a:r>
              <a:rPr lang="en-US" altLang="en-US" b="1"/>
              <a:t>* Thí nghiệm 2:</a:t>
            </a:r>
            <a:endParaRPr lang="vi-VN" altLang="en-US"/>
          </a:p>
          <a:p>
            <a:r>
              <a:rPr lang="en-US" altLang="en-US"/>
              <a:t>- Để tay vào cổ khi nói thì dây thanh quản ở cổ rung lên.</a:t>
            </a:r>
            <a:endParaRPr lang="vi-V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12C01E6-1FC9-40D1-B0F3-1692A374A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8305800" cy="6248400"/>
          </a:xfrm>
          <a:prstGeom prst="rect">
            <a:avLst/>
          </a:prstGeom>
          <a:noFill/>
          <a:ln w="161925" cmpd="tri">
            <a:pattFill prst="pct5">
              <a:fgClr>
                <a:srgbClr val="FF3300"/>
              </a:fgClr>
              <a:bgClr>
                <a:srgbClr val="66FF99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pic>
        <p:nvPicPr>
          <p:cNvPr id="6147" name="Picture 4" descr="Bellcoll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7A0FBC3-481F-4ED7-BCA9-C07679CB3D1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82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phcanh 960">
            <a:extLst>
              <a:ext uri="{FF2B5EF4-FFF2-40B4-BE49-F238E27FC236}">
                <a16:creationId xmlns:a16="http://schemas.microsoft.com/office/drawing/2014/main" id="{523B8A16-9B07-466B-80C5-2517A31DB12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81000"/>
            <a:ext cx="9334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FLOWR004">
            <a:extLst>
              <a:ext uri="{FF2B5EF4-FFF2-40B4-BE49-F238E27FC236}">
                <a16:creationId xmlns:a16="http://schemas.microsoft.com/office/drawing/2014/main" id="{6CE0FAEA-5F31-4009-A286-75E7529E132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 descr="FLOWR004">
            <a:extLst>
              <a:ext uri="{FF2B5EF4-FFF2-40B4-BE49-F238E27FC236}">
                <a16:creationId xmlns:a16="http://schemas.microsoft.com/office/drawing/2014/main" id="{D21EA6CC-5935-4D03-9411-75665B8F184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" descr="FLOWR004">
            <a:extLst>
              <a:ext uri="{FF2B5EF4-FFF2-40B4-BE49-F238E27FC236}">
                <a16:creationId xmlns:a16="http://schemas.microsoft.com/office/drawing/2014/main" id="{CA3E5EDA-3D95-473E-B762-B5CBD481C5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Oval 9">
            <a:extLst>
              <a:ext uri="{FF2B5EF4-FFF2-40B4-BE49-F238E27FC236}">
                <a16:creationId xmlns:a16="http://schemas.microsoft.com/office/drawing/2014/main" id="{501936BE-84BE-4BFF-909C-8C6EE14C3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495800"/>
            <a:ext cx="7620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sp>
        <p:nvSpPr>
          <p:cNvPr id="6153" name="Oval 10">
            <a:extLst>
              <a:ext uri="{FF2B5EF4-FFF2-40B4-BE49-F238E27FC236}">
                <a16:creationId xmlns:a16="http://schemas.microsoft.com/office/drawing/2014/main" id="{37DEE669-C1E1-4274-9F5C-3AECA5C17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019800"/>
            <a:ext cx="838200" cy="838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sp>
        <p:nvSpPr>
          <p:cNvPr id="6154" name="WordArt 11">
            <a:extLst>
              <a:ext uri="{FF2B5EF4-FFF2-40B4-BE49-F238E27FC236}">
                <a16:creationId xmlns:a16="http://schemas.microsoft.com/office/drawing/2014/main" id="{7D28C234-0253-428B-BA23-8BDF4DEFD05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2362200"/>
            <a:ext cx="7610475" cy="14160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009999"/>
                    </a:gs>
                    <a:gs pos="100000">
                      <a:srgbClr val="FF00FF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 “Tai ai thính thế?”</a:t>
            </a:r>
            <a:endParaRPr lang="en-US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50000">
                    <a:srgbClr val="009999"/>
                  </a:gs>
                  <a:gs pos="100000">
                    <a:srgbClr val="FF00FF"/>
                  </a:gs>
                </a:gsLst>
                <a:lin ang="5400000" scaled="1"/>
              </a:gradFill>
              <a:effectLst>
                <a:outerShdw dist="107763" dir="18900000" algn="ctr" rotWithShape="0">
                  <a:srgbClr val="C0C0C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>
            <a:extLst>
              <a:ext uri="{FF2B5EF4-FFF2-40B4-BE49-F238E27FC236}">
                <a16:creationId xmlns:a16="http://schemas.microsoft.com/office/drawing/2014/main" id="{49EF452A-EA5D-455E-945C-96B038F98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>
            <a:hlinkClick r:id="rId3" action="ppaction://hlinksldjump"/>
            <a:extLst>
              <a:ext uri="{FF2B5EF4-FFF2-40B4-BE49-F238E27FC236}">
                <a16:creationId xmlns:a16="http://schemas.microsoft.com/office/drawing/2014/main" id="{F12C42EC-68FE-4F11-AC5E-21CB2D612A57}"/>
              </a:ext>
            </a:extLst>
          </p:cNvPr>
          <p:cNvSpPr/>
          <p:nvPr/>
        </p:nvSpPr>
        <p:spPr>
          <a:xfrm>
            <a:off x="2895600" y="3683000"/>
            <a:ext cx="762000" cy="508000"/>
          </a:xfrm>
          <a:prstGeom prst="ellipse">
            <a:avLst/>
          </a:prstGeom>
          <a:solidFill>
            <a:srgbClr val="3A0C04"/>
          </a:solidFill>
          <a:ln>
            <a:solidFill>
              <a:srgbClr val="3A0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/>
              <a:t>1</a:t>
            </a:r>
            <a:endParaRPr lang="vi-VN" sz="4000"/>
          </a:p>
        </p:txBody>
      </p:sp>
      <p:sp>
        <p:nvSpPr>
          <p:cNvPr id="8" name="Oval 7">
            <a:hlinkClick r:id="rId4" action="ppaction://hlinksldjump"/>
            <a:extLst>
              <a:ext uri="{FF2B5EF4-FFF2-40B4-BE49-F238E27FC236}">
                <a16:creationId xmlns:a16="http://schemas.microsoft.com/office/drawing/2014/main" id="{32C14303-1382-43B9-95B7-B91B266BD9C2}"/>
              </a:ext>
            </a:extLst>
          </p:cNvPr>
          <p:cNvSpPr/>
          <p:nvPr/>
        </p:nvSpPr>
        <p:spPr>
          <a:xfrm>
            <a:off x="3962400" y="5181600"/>
            <a:ext cx="762000" cy="508000"/>
          </a:xfrm>
          <a:prstGeom prst="ellipse">
            <a:avLst/>
          </a:prstGeom>
          <a:solidFill>
            <a:srgbClr val="3A0C04"/>
          </a:solidFill>
          <a:ln>
            <a:solidFill>
              <a:srgbClr val="3A0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/>
              <a:t>4</a:t>
            </a:r>
            <a:endParaRPr lang="vi-VN" sz="4000"/>
          </a:p>
        </p:txBody>
      </p:sp>
      <p:sp>
        <p:nvSpPr>
          <p:cNvPr id="9" name="Oval 8">
            <a:hlinkClick r:id="rId5" action="ppaction://hlinksldjump"/>
            <a:extLst>
              <a:ext uri="{FF2B5EF4-FFF2-40B4-BE49-F238E27FC236}">
                <a16:creationId xmlns:a16="http://schemas.microsoft.com/office/drawing/2014/main" id="{5AC8E9F0-1522-4FC5-8A54-49562A129830}"/>
              </a:ext>
            </a:extLst>
          </p:cNvPr>
          <p:cNvSpPr/>
          <p:nvPr/>
        </p:nvSpPr>
        <p:spPr>
          <a:xfrm>
            <a:off x="2286000" y="4953000"/>
            <a:ext cx="838200" cy="584200"/>
          </a:xfrm>
          <a:prstGeom prst="ellipse">
            <a:avLst/>
          </a:prstGeom>
          <a:solidFill>
            <a:srgbClr val="3A0C04"/>
          </a:solidFill>
          <a:ln>
            <a:solidFill>
              <a:srgbClr val="3A0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/>
              <a:t>3</a:t>
            </a:r>
            <a:endParaRPr lang="vi-VN" sz="4000"/>
          </a:p>
        </p:txBody>
      </p:sp>
      <p:sp>
        <p:nvSpPr>
          <p:cNvPr id="10" name="Oval 9">
            <a:hlinkClick r:id="rId6" action="ppaction://hlinksldjump"/>
            <a:extLst>
              <a:ext uri="{FF2B5EF4-FFF2-40B4-BE49-F238E27FC236}">
                <a16:creationId xmlns:a16="http://schemas.microsoft.com/office/drawing/2014/main" id="{A48A99A1-A9AA-469D-91A6-0BBC4043090F}"/>
              </a:ext>
            </a:extLst>
          </p:cNvPr>
          <p:cNvSpPr/>
          <p:nvPr/>
        </p:nvSpPr>
        <p:spPr>
          <a:xfrm>
            <a:off x="4419600" y="2628900"/>
            <a:ext cx="762000" cy="508000"/>
          </a:xfrm>
          <a:prstGeom prst="ellipse">
            <a:avLst/>
          </a:prstGeom>
          <a:solidFill>
            <a:srgbClr val="3A0C04"/>
          </a:solidFill>
          <a:ln>
            <a:solidFill>
              <a:srgbClr val="3A0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/>
              <a:t>2</a:t>
            </a:r>
            <a:endParaRPr lang="vi-VN" sz="4000"/>
          </a:p>
        </p:txBody>
      </p:sp>
      <p:sp>
        <p:nvSpPr>
          <p:cNvPr id="11" name="Oval 10">
            <a:hlinkClick r:id="rId7" action="ppaction://hlinksldjump"/>
            <a:extLst>
              <a:ext uri="{FF2B5EF4-FFF2-40B4-BE49-F238E27FC236}">
                <a16:creationId xmlns:a16="http://schemas.microsoft.com/office/drawing/2014/main" id="{134382CC-15E6-4FCB-93EE-4093E9533F58}"/>
              </a:ext>
            </a:extLst>
          </p:cNvPr>
          <p:cNvSpPr/>
          <p:nvPr/>
        </p:nvSpPr>
        <p:spPr>
          <a:xfrm>
            <a:off x="6248400" y="4927600"/>
            <a:ext cx="1066800" cy="660400"/>
          </a:xfrm>
          <a:prstGeom prst="ellipse">
            <a:avLst/>
          </a:prstGeom>
          <a:solidFill>
            <a:srgbClr val="3A0C04"/>
          </a:solidFill>
          <a:ln>
            <a:solidFill>
              <a:srgbClr val="3A0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/>
              <a:t>6</a:t>
            </a:r>
            <a:endParaRPr lang="vi-VN" sz="4000"/>
          </a:p>
        </p:txBody>
      </p:sp>
      <p:sp>
        <p:nvSpPr>
          <p:cNvPr id="12" name="Oval 11">
            <a:hlinkClick r:id="rId8" action="ppaction://hlinksldjump"/>
            <a:extLst>
              <a:ext uri="{FF2B5EF4-FFF2-40B4-BE49-F238E27FC236}">
                <a16:creationId xmlns:a16="http://schemas.microsoft.com/office/drawing/2014/main" id="{B4F601DF-4E94-4388-9952-E6318CC7334A}"/>
              </a:ext>
            </a:extLst>
          </p:cNvPr>
          <p:cNvSpPr/>
          <p:nvPr/>
        </p:nvSpPr>
        <p:spPr>
          <a:xfrm>
            <a:off x="5181600" y="3810000"/>
            <a:ext cx="762000" cy="508000"/>
          </a:xfrm>
          <a:prstGeom prst="ellipse">
            <a:avLst/>
          </a:prstGeom>
          <a:solidFill>
            <a:srgbClr val="3A0C04"/>
          </a:solidFill>
          <a:ln>
            <a:solidFill>
              <a:srgbClr val="3A0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/>
              <a:t>5</a:t>
            </a:r>
            <a:endParaRPr lang="vi-VN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>
            <a:extLst>
              <a:ext uri="{FF2B5EF4-FFF2-40B4-BE49-F238E27FC236}">
                <a16:creationId xmlns:a16="http://schemas.microsoft.com/office/drawing/2014/main" id="{6B9928CC-C54F-48B1-8A07-F523B3EFA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362200"/>
            <a:ext cx="6324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/>
              <a:t>- Học thuộc bài và chuẩn bị bài sau</a:t>
            </a:r>
          </a:p>
          <a:p>
            <a:r>
              <a:rPr lang="vi-VN" altLang="en-US"/>
              <a:t>- Chuẩn bị ống bơ, trống, đồng hồ báo thức, túi ni lông, chỉ.</a:t>
            </a:r>
          </a:p>
        </p:txBody>
      </p:sp>
      <p:sp>
        <p:nvSpPr>
          <p:cNvPr id="8195" name="TextBox 4">
            <a:extLst>
              <a:ext uri="{FF2B5EF4-FFF2-40B4-BE49-F238E27FC236}">
                <a16:creationId xmlns:a16="http://schemas.microsoft.com/office/drawing/2014/main" id="{00E627E4-4AA4-4E05-A490-204D8292F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219200"/>
            <a:ext cx="632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DẶN DÒ VỀ NHÀ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47" name="Text Box 43">
            <a:extLst>
              <a:ext uri="{FF2B5EF4-FFF2-40B4-BE49-F238E27FC236}">
                <a16:creationId xmlns:a16="http://schemas.microsoft.com/office/drawing/2014/main" id="{F6CAF0F8-D201-4E30-955B-B868759B4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352800"/>
            <a:ext cx="533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>
                <a:solidFill>
                  <a:srgbClr val="FF0000"/>
                </a:solidFill>
              </a:rPr>
              <a:t>Tiếng gà trống gáy</a:t>
            </a:r>
          </a:p>
        </p:txBody>
      </p:sp>
      <p:sp>
        <p:nvSpPr>
          <p:cNvPr id="9219" name="Text Box 34">
            <a:extLst>
              <a:ext uri="{FF2B5EF4-FFF2-40B4-BE49-F238E27FC236}">
                <a16:creationId xmlns:a16="http://schemas.microsoft.com/office/drawing/2014/main" id="{C4C24B99-6494-48F6-8551-4C9DF2CBE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55838"/>
            <a:ext cx="4572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>
                <a:solidFill>
                  <a:schemeClr val="tx1"/>
                </a:solidFill>
              </a:rPr>
              <a:t>Tiếng gì đây? </a:t>
            </a:r>
          </a:p>
        </p:txBody>
      </p:sp>
      <p:sp>
        <p:nvSpPr>
          <p:cNvPr id="2" name="Action Button: Home 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D5B971D6-43FC-4DD5-8BBF-22187063957E}"/>
              </a:ext>
            </a:extLst>
          </p:cNvPr>
          <p:cNvSpPr/>
          <p:nvPr/>
        </p:nvSpPr>
        <p:spPr>
          <a:xfrm>
            <a:off x="8534400" y="62484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pic>
        <p:nvPicPr>
          <p:cNvPr id="4" name="tieng ga trong gay.mp3">
            <a:hlinkClick r:id="" action="ppaction://media"/>
            <a:extLst>
              <a:ext uri="{FF2B5EF4-FFF2-40B4-BE49-F238E27FC236}">
                <a16:creationId xmlns:a16="http://schemas.microsoft.com/office/drawing/2014/main" id="{E3A20157-2469-4516-84B0-D8D536786F4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241935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1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239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8">
            <a:extLst>
              <a:ext uri="{FF2B5EF4-FFF2-40B4-BE49-F238E27FC236}">
                <a16:creationId xmlns:a16="http://schemas.microsoft.com/office/drawing/2014/main" id="{C64595E1-3114-4E84-8694-13793BD53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51188"/>
            <a:ext cx="4495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>
                <a:solidFill>
                  <a:srgbClr val="FF0000"/>
                </a:solidFill>
              </a:rPr>
              <a:t>Tiếng em bé khóc</a:t>
            </a:r>
          </a:p>
        </p:txBody>
      </p:sp>
      <p:sp>
        <p:nvSpPr>
          <p:cNvPr id="10243" name="Text Box 39">
            <a:extLst>
              <a:ext uri="{FF2B5EF4-FFF2-40B4-BE49-F238E27FC236}">
                <a16:creationId xmlns:a16="http://schemas.microsoft.com/office/drawing/2014/main" id="{D8D3D093-19C7-4118-A7FB-ADC9CE01C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60588"/>
            <a:ext cx="381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>
                <a:solidFill>
                  <a:schemeClr val="tx1"/>
                </a:solidFill>
              </a:rPr>
              <a:t>Tiếng gì đây? </a:t>
            </a:r>
          </a:p>
        </p:txBody>
      </p:sp>
      <p:sp>
        <p:nvSpPr>
          <p:cNvPr id="7" name="Action Button: Hom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C65FB539-51FB-438D-9B15-859636783BCB}"/>
              </a:ext>
            </a:extLst>
          </p:cNvPr>
          <p:cNvSpPr/>
          <p:nvPr/>
        </p:nvSpPr>
        <p:spPr>
          <a:xfrm>
            <a:off x="8534400" y="6248400"/>
            <a:ext cx="609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pic>
        <p:nvPicPr>
          <p:cNvPr id="2" name="em be khoc.mp3">
            <a:hlinkClick r:id="" action="ppaction://media"/>
            <a:extLst>
              <a:ext uri="{FF2B5EF4-FFF2-40B4-BE49-F238E27FC236}">
                <a16:creationId xmlns:a16="http://schemas.microsoft.com/office/drawing/2014/main" id="{A495F6E9-C201-4908-B546-555792887E7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6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57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3390</TotalTime>
  <Words>315</Words>
  <Application>Microsoft Office PowerPoint</Application>
  <PresentationFormat>On-screen Show (4:3)</PresentationFormat>
  <Paragraphs>41</Paragraphs>
  <Slides>13</Slides>
  <Notes>1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Bước 1: Tình huống xuất phát và Câu hỏi nêu vấn đề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ITQuangNam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gialuu</cp:lastModifiedBy>
  <cp:revision>229</cp:revision>
  <dcterms:created xsi:type="dcterms:W3CDTF">2010-01-09T04:16:11Z</dcterms:created>
  <dcterms:modified xsi:type="dcterms:W3CDTF">2019-01-20T14:50:44Z</dcterms:modified>
</cp:coreProperties>
</file>